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0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6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24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05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282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74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5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97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70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41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6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70E4E-6BAD-4A00-8BCA-5C299818CE60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15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688293"/>
            <a:ext cx="7446508" cy="5845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9575" y="133350"/>
            <a:ext cx="4714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Задание по технологии 8 класс на 23.04.2020</a:t>
            </a:r>
          </a:p>
          <a:p>
            <a:r>
              <a:rPr lang="ru-RU" dirty="0" smtClean="0"/>
              <a:t>Прочитать.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76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62" y="457200"/>
            <a:ext cx="7145338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76" y="1257300"/>
            <a:ext cx="8485493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42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8728691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8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091" y="351857"/>
            <a:ext cx="6814909" cy="61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9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630" y="247650"/>
            <a:ext cx="6367863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63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98" y="1657351"/>
            <a:ext cx="7789972" cy="229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0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200025"/>
            <a:ext cx="52197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65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33412"/>
          <a:stretch/>
        </p:blipFill>
        <p:spPr>
          <a:xfrm>
            <a:off x="494114" y="761435"/>
            <a:ext cx="8442691" cy="44677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190500"/>
            <a:ext cx="22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Выполнить задание.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5350" y="561975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Ответы прислать до 18.00 30.04.2020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869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17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</cp:revision>
  <dcterms:created xsi:type="dcterms:W3CDTF">2020-04-22T14:42:35Z</dcterms:created>
  <dcterms:modified xsi:type="dcterms:W3CDTF">2020-04-22T14:53:11Z</dcterms:modified>
</cp:coreProperties>
</file>